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81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20.06.2019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navazující magisterské </a:t>
            </a: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2019/2020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2019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18.9.2019</a:t>
            </a:r>
            <a:endParaRPr lang="cs-CZ" altLang="cs-CZ" sz="9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28.9.2019.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17.9.2019.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.10.–19.10.2019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(upřesňující dny a hodiny viz. rozvrh na IS SU).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16.10.2019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záložce 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Vaše aktuální, tedy nejvyšší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 zjistit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 novým IS SU dostáváte nové. Pokud v podpisovém vzoru na emailu máte uvedeno osobní číslo, je nutné je změnit !!!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úvodních soustředění, některé věci se i během roku změnili.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6. Informace studentům, kteří již u nás studovali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OPF“ 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registrace předmětů uznaných a z vyšších ročníků bude upřesněn v září 2019.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2019.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Diplomová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se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číslo/UČO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Zaregistrovat si předměty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úvodnímu administrativnímu soustředění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portál IS/STAG (pouze do 30.8.2019), IS SU (od 1.9.2019),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learningový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051720" y="4731990"/>
            <a:ext cx="475252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den po zápise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moje.slu.cz</a:t>
            </a: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pozvánce nebo jej jistíte na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stag.slu.cz &gt;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Uchazeč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E-přihláška).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uit.opf.slu.cz/student.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90410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Moje SU, obrázek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SU OPF v Karviné</a:t>
            </a:r>
            <a:endParaRPr lang="cs-CZ" dirty="0"/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Vzhledem k přechodu na nový informační systém IS SU doporučujeme podat žádost a zaplatit nejpozději během července.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karty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den po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zápise,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Osobní číslo /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1.9.2019 Slezská univerzita v Opavě přechází na nový informační systém IS SU. 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SU používá IS STAG, ten ještě poběží v období červen – srpen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</a:t>
            </a: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 do 30.8.2019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číslo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vyučujícími.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Studentovi je osobní číslo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přiděleno při zápise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studia informačním systémem STAG.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začíná velkým písmenem O 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O18xxxx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(svoje) osobní číslo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naleznete zde: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stag.slu.cz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Moje výuka.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od 1.9.2018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aktuálního studia 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se na školu opět vrátíte. 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číslo UČO naleznete po přihlášení vedle Vašeho jména.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FF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755576" y="4733155"/>
            <a:ext cx="756084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následující den po </a:t>
            </a: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zápise,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2019/2020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IS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SU: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9. 9. 2019 od 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18:00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volitelný předmět </a:t>
            </a:r>
          </a:p>
          <a:p>
            <a:pPr marL="0" indent="0" algn="ctr">
              <a:buNone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OPF“ se zkratkou OPF/BOPF 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registraci 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a zápis do seminárních skupin</a:t>
            </a:r>
            <a:r>
              <a:rPr 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 registrací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se sekretariáty kateder (kapacity předmětů) emailem nebo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pro Bc. studium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FIUBPFIP,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EVSNPMIB.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3421</TotalTime>
  <Words>1098</Words>
  <Application>Microsoft Office PowerPoint</Application>
  <PresentationFormat>Předvádění na obrazovce (16:9)</PresentationFormat>
  <Paragraphs>151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navazující magisterské studium</vt:lpstr>
      <vt:lpstr>Umístění prezentace</vt:lpstr>
      <vt:lpstr>Vše co musím udělat po zápise, než začnu studovat</vt:lpstr>
      <vt:lpstr>1. Centrální registr osob (CRO)</vt:lpstr>
      <vt:lpstr>Web SU OPF v Karviné</vt:lpstr>
      <vt:lpstr>2. Identifikační karty studenta</vt:lpstr>
      <vt:lpstr>3. Osobní číslo / UČO</vt:lpstr>
      <vt:lpstr>4. Registrace předmětů</vt:lpstr>
      <vt:lpstr>4. Registrace předmětů</vt:lpstr>
      <vt:lpstr>5. Výuka </vt:lpstr>
      <vt:lpstr>6. Informace studentům, kteří již u nás studovali</vt:lpstr>
      <vt:lpstr>6. Informace studentům, kteří již u nás studovali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181</cp:revision>
  <cp:lastPrinted>2019-06-12T16:25:19Z</cp:lastPrinted>
  <dcterms:created xsi:type="dcterms:W3CDTF">2016-07-06T15:42:34Z</dcterms:created>
  <dcterms:modified xsi:type="dcterms:W3CDTF">2019-06-20T06:13:46Z</dcterms:modified>
</cp:coreProperties>
</file>