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1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stud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&#269;&#225;te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opf.slu.cz" TargetMode="External"/><Relationship Id="rId4" Type="http://schemas.openxmlformats.org/officeDocument/2006/relationships/hyperlink" Target="https://www.slu.cz/file/cul/662e15db-5064-47fc-9368-845a43d4c8e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navazujícího magisterského studia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kademický rok 2020/2021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erven 2020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áří 2020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21.9.2020,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26.9.2020.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soustředění 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>
              <a:buNone/>
            </a:pPr>
            <a:r>
              <a:rPr lang="cs-CZ" alt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15.10.2020 – 17.10.2020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(upřesňující dny a hodiny viz</a:t>
            </a:r>
            <a:r>
              <a:rPr lang="cs-CZ" altLang="cs-CZ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SU dlaždice KALENDÁŘ, odkaz Můj rozvrh).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21.10.2020.</a:t>
            </a: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5. Výuka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„Nastavení“ si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 hlavního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obyčejné ID karty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obnoví automaticky.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UČO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24936" cy="507703"/>
          </a:xfrm>
        </p:spPr>
        <p:txBody>
          <a:bodyPr/>
          <a:lstStyle/>
          <a:p>
            <a:r>
              <a:rPr lang="cs-CZ" dirty="0" smtClean="0"/>
              <a:t>6. Informace studentům, kteří již u nás studovali </a:t>
            </a:r>
            <a:r>
              <a:rPr lang="cs-CZ" dirty="0" err="1" smtClean="0"/>
              <a:t>NMg</a:t>
            </a:r>
            <a:r>
              <a:rPr lang="cs-CZ" dirty="0" smtClean="0"/>
              <a:t>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640960" cy="507703"/>
          </a:xfrm>
        </p:spPr>
        <p:txBody>
          <a:bodyPr/>
          <a:lstStyle/>
          <a:p>
            <a:r>
              <a:rPr lang="cs-CZ" dirty="0"/>
              <a:t>6. Informace studentům, kteří již u nás </a:t>
            </a:r>
            <a:r>
              <a:rPr lang="cs-CZ" dirty="0" smtClean="0"/>
              <a:t>studovali </a:t>
            </a:r>
            <a:r>
              <a:rPr lang="cs-CZ" dirty="0" err="1" smtClean="0"/>
              <a:t>NMg</a:t>
            </a:r>
            <a:r>
              <a:rPr lang="cs-CZ" dirty="0" smtClean="0"/>
              <a:t>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OPFBOPF, neuznává se.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uznání, si neregistrujte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poznámce uveďte</a:t>
            </a:r>
            <a:r>
              <a:rPr lang="cs-CZ" alt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 slučujete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ročníky.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2020, bude probíhat v rámci žádosti přes IS SU.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diplomové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Umístění prezentace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(univerzitní číslo osoby)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předmětů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Vše co musím udělat po zápise, než začnu </a:t>
            </a:r>
            <a:r>
              <a:rPr lang="cs-CZ" dirty="0"/>
              <a:t>s</a:t>
            </a:r>
            <a:r>
              <a:rPr lang="cs-CZ" dirty="0" smtClean="0"/>
              <a:t>tudovat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</a:t>
            </a:r>
            <a:r>
              <a:rPr lang="cs-CZ" sz="1400" dirty="0" smtClean="0">
                <a:solidFill>
                  <a:srgbClr val="0000FF"/>
                </a:solidFill>
                <a:hlinkClick r:id="rId3"/>
              </a:rPr>
              <a:t>://moje.slu.cz</a:t>
            </a:r>
            <a:r>
              <a:rPr lang="cs-CZ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 smtClean="0"/>
              <a:t>Heslo </a:t>
            </a:r>
            <a:r>
              <a:rPr lang="cs-CZ" sz="1400" b="1" dirty="0"/>
              <a:t>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</a:t>
            </a:r>
            <a:r>
              <a:rPr lang="cs-CZ" sz="1400" dirty="0" smtClean="0"/>
              <a:t>nastavujete zde, v záložce „Nastavení“.</a:t>
            </a:r>
            <a:endParaRPr lang="cs-CZ" sz="1400" dirty="0"/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kteří studovali na OPF, mají již registraci hotovou !!!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 smtClean="0"/>
              <a:t>1. Centrální registr osob (CRO)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331640" y="4713847"/>
            <a:ext cx="612068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lze provést až po 3 dnech od data zápisu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registrační číslo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tištěném dokumentu, který jste dostali u zápisu). 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uit.opf.slu.cz/student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Pro registraci do CRO klikněte na odkaz „zde“.</a:t>
            </a:r>
            <a:endParaRPr lang="cs-CZ" sz="900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Centrální </a:t>
            </a:r>
            <a:r>
              <a:rPr lang="cs-CZ" dirty="0"/>
              <a:t>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tisku.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</a:t>
            </a:r>
            <a:r>
              <a:rPr lang="cs-CZ" alt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studia (kteří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SU studují poprvé) si kartu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karta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Univerzitní číslo osoby UČO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komunikaci s vyučujícími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 zůstává např. i pokud ukončíte studium a po několika letech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opět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školu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vrátíte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UČO naleznete po přihlášení do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 SU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vedle Vašeho jména (v pravém horním rohu obrazovky).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jste na OPF již studovali, zůstalo Vám stejné.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zjistit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4. Registrace předmětů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15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2020/2021 si studenti provedou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2020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seminárních skupin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od 18:00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1580" y="4381636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OPFBOPF 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Student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V případě, že takto nelze učinit, napište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helpdesk@opf.slu.cz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uvádějte ve tvaru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a název předmětu, např.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formu studia EVSNPMIB – Mikroekonomie, pro kombinovanou formu studia EVSNKMIB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Mikroekonomie“.</a:t>
            </a: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</a:t>
            </a:r>
            <a:r>
              <a:rPr lang="cs-CZ" dirty="0" smtClean="0"/>
              <a:t>Registrace </a:t>
            </a:r>
            <a:r>
              <a:rPr lang="cs-CZ" dirty="0"/>
              <a:t>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059832" y="4728343"/>
            <a:ext cx="2664296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1140</Words>
  <Application>Microsoft Office PowerPoint</Application>
  <PresentationFormat>Předvádění na obrazovce (16:9)</PresentationFormat>
  <Paragraphs>146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navazujícího magisterského studia</vt:lpstr>
      <vt:lpstr>Umístění prezentace</vt:lpstr>
      <vt:lpstr>Vše co musím udělat po zápise, než začnu studovat</vt:lpstr>
      <vt:lpstr>1. Centrální registr osob (CRO)</vt:lpstr>
      <vt:lpstr>1. Centrální registr osob (CRO)</vt:lpstr>
      <vt:lpstr>2. Identifikační karta studenta</vt:lpstr>
      <vt:lpstr>3. Univerzitní číslo osoby UČO</vt:lpstr>
      <vt:lpstr>4. Registrace předmětů</vt:lpstr>
      <vt:lpstr>4. Registrace předmětů</vt:lpstr>
      <vt:lpstr>5. Výuka </vt:lpstr>
      <vt:lpstr>6. Informace studentům, kteří již u nás studovali NMg. studium</vt:lpstr>
      <vt:lpstr>6. Informace studentům, kteří již u nás studovali NMg.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207</cp:revision>
  <cp:lastPrinted>2019-06-12T16:25:19Z</cp:lastPrinted>
  <dcterms:created xsi:type="dcterms:W3CDTF">2016-07-06T15:42:34Z</dcterms:created>
  <dcterms:modified xsi:type="dcterms:W3CDTF">2020-06-16T05:03:37Z</dcterms:modified>
</cp:coreProperties>
</file>