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6" r:id="rId4"/>
    <p:sldId id="267" r:id="rId5"/>
    <p:sldId id="309" r:id="rId6"/>
    <p:sldId id="301" r:id="rId7"/>
    <p:sldId id="268" r:id="rId8"/>
    <p:sldId id="269" r:id="rId9"/>
    <p:sldId id="274" r:id="rId10"/>
    <p:sldId id="308" r:id="rId11"/>
    <p:sldId id="303" r:id="rId12"/>
    <p:sldId id="302" r:id="rId13"/>
  </p:sldIdLst>
  <p:sldSz cx="9144000" cy="5143500" type="screen16x9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581" autoAdjust="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83E08-9F88-4A71-9D00-3BDAEFDBBA6F}" type="datetimeFigureOut">
              <a:rPr lang="cs-CZ" smtClean="0"/>
              <a:t>20.06.2019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83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010" y="944483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33A7C-EFDD-4403-B2D3-30A112CFD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302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20.06.2019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07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62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42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91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889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328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45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070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53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.cz/opf/c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arty.slu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rty@slu.cz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helpdesk@opf.slu.cz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808312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ÚIT</a:t>
            </a:r>
            <a:b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studentům 1. ročníků</a:t>
            </a:r>
            <a:b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bakalářské studium</a:t>
            </a:r>
            <a:endParaRPr lang="cs-C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939902"/>
            <a:ext cx="3888432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kademický rok 2019/2020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Andrea Valentíny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do studia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19. 6. 2019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17.9.2019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34481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Zahájení akademického roku </a:t>
            </a:r>
            <a:r>
              <a:rPr lang="cs-CZ" altLang="cs-CZ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2019/20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prezenční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17.9.2019.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probíhá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pondělí do pátku. 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důvodu možných změn si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vytiskněte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až od soboty 28.9.2019.</a:t>
            </a: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Úvodnímu administrativnímu soustředění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kombinované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17.9.2019.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probíhá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třech soustředěních za semestr. Termíny pro první soustředění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</a:t>
            </a: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31.10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2.11.2019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(upřesňující dny a hodiny viz. rozvrh na IS SU).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důvodu možných změn si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vytiskněte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až od středy 30.10.2019.</a:t>
            </a:r>
          </a:p>
          <a:p>
            <a:pPr marL="0" indent="0">
              <a:buNone/>
            </a:pPr>
            <a:endParaRPr lang="cs-CZ" altLang="cs-CZ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5. Výuka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CRO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záložce „Nastavení“ si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změňte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adresu hlavního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Vaše aktuální, tedy nejvyšší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osobní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 !!!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Karty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novou kartu není nutné žádat. P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latnost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obyčejné ID karty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obnoví automaticky.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Studenti,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kteří mají licenci ISIC kartu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 nezapomenou prodloužit její platnost,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revalidační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známkou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UČO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Nutno zjistit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 novým IS SU dostáváte nové. Pokud v podpisovém vzoru na emailu máte uvedeno osobní číslo, je nutné je změnit !!!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Výuka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Doporučujeme, znovu se účastnit úvodních soustředění, některé věci se i během roku změnili.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75030" y="861581"/>
            <a:ext cx="5760640" cy="142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20680" cy="507703"/>
          </a:xfrm>
        </p:spPr>
        <p:txBody>
          <a:bodyPr/>
          <a:lstStyle/>
          <a:p>
            <a:r>
              <a:rPr lang="cs-CZ" dirty="0" smtClean="0"/>
              <a:t>6. Informace studentům, kteří již u nás studovali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6. Informace studentům, kteří již u nás studovali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Zápis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předmětů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si zaregistrovat </a:t>
            </a: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volitelný předmět, „</a:t>
            </a: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školení BOZP a OPF“ se zkratkou </a:t>
            </a: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OPFBOPF, neuznává se.</a:t>
            </a:r>
            <a:endParaRPr lang="cs-CZ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registrace předmětů uznaných a z vyšších ročníků </a:t>
            </a:r>
            <a:r>
              <a:rPr lang="cs-CZ" altLang="cs-CZ" sz="1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upřesněn v září 2019.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Žádost o uznání předmětů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uznávání předmětů bude upřesněn v září 2019.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Neuznávají se tyto předměty: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školení BOZP a PO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k bakalářské práci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Bakalářské práce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57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72808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Stránky Ústavu informačních technologií: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UIT.OPF.SLU.CZ</a:t>
            </a:r>
          </a:p>
          <a:p>
            <a:pPr marL="0" indent="0" algn="ctr">
              <a:buNone/>
            </a:pPr>
            <a:endParaRPr lang="cs-CZ" altLang="cs-CZ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Obsahem stránek jsou návody týkající se informačních technologií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v procesu výuky,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při provozu studijních,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ekonomickosprávních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administrativních agend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Umístění prezentace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136904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Zaregistrovat se do CRO (centrální registr osob) </a:t>
            </a:r>
          </a:p>
          <a:p>
            <a:pPr>
              <a:buFont typeface="+mj-lt"/>
              <a:buAutoNum type="arabicPeriod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 si žádost na vytištění identifikační karty studenta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osobní číslo/UČO</a:t>
            </a: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Zaregistrovat si předměty</a:t>
            </a:r>
          </a:p>
          <a:p>
            <a:pPr>
              <a:buFont typeface="+mj-lt"/>
              <a:buAutoNum type="arabicPeriod"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informace k úvodnímu administrativnímu soustředění</a:t>
            </a:r>
          </a:p>
          <a:p>
            <a:pPr marL="0" indent="0">
              <a:buNone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-----------------------------------------------------------------------------------------------</a:t>
            </a:r>
          </a:p>
          <a:p>
            <a:pPr>
              <a:buFont typeface="+mj-lt"/>
              <a:buAutoNum type="arabicPeriod" startAt="6"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pro studenty, kteří již na OPF studovali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6"/>
            </a:pPr>
            <a:endParaRPr lang="cs-CZ" alt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smtClean="0"/>
              <a:t>Vše co musím udělat po zápise, než začnu </a:t>
            </a:r>
            <a:r>
              <a:rPr lang="cs-CZ" dirty="0"/>
              <a:t>s</a:t>
            </a:r>
            <a:r>
              <a:rPr lang="cs-CZ" dirty="0" smtClean="0"/>
              <a:t>tudovat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14306" y="3291830"/>
            <a:ext cx="7200800" cy="1150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2894873"/>
            <a:ext cx="8280920" cy="93427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celou dobu studia máte pouze jednu identitu CRO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Svou CRO identitou si zapamatujte a nikomu ji nesdělujte !!!</a:t>
            </a:r>
          </a:p>
          <a:p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Zapomenuté heslo na zablokovanou CRO </a:t>
            </a:r>
            <a:r>
              <a:rPr lang="cs-CZ" sz="1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identitu si obnovíte sami zde: </a:t>
            </a:r>
            <a:r>
              <a:rPr lang="cs-CZ" sz="1400" dirty="0">
                <a:solidFill>
                  <a:srgbClr val="0000FF"/>
                </a:solidFill>
                <a:hlinkClick r:id="rId3"/>
              </a:rPr>
              <a:t>https</a:t>
            </a:r>
            <a:r>
              <a:rPr lang="cs-CZ" sz="1400" dirty="0" smtClean="0">
                <a:solidFill>
                  <a:srgbClr val="0000FF"/>
                </a:solidFill>
                <a:hlinkClick r:id="rId3"/>
              </a:rPr>
              <a:t>://moje.slu.cz</a:t>
            </a:r>
            <a:r>
              <a:rPr lang="cs-CZ" sz="14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cs-CZ" sz="1400" b="1" dirty="0" smtClean="0"/>
              <a:t>Heslo </a:t>
            </a:r>
            <a:r>
              <a:rPr lang="cs-CZ" sz="1400" b="1" dirty="0"/>
              <a:t>k síti </a:t>
            </a:r>
            <a:r>
              <a:rPr lang="cs-CZ" sz="1400" b="1" dirty="0" err="1"/>
              <a:t>Eduroam</a:t>
            </a:r>
            <a:r>
              <a:rPr lang="cs-CZ" sz="1400" b="1" dirty="0"/>
              <a:t> </a:t>
            </a:r>
            <a:r>
              <a:rPr lang="cs-CZ" sz="1400" dirty="0"/>
              <a:t>si také </a:t>
            </a:r>
            <a:r>
              <a:rPr lang="cs-CZ" sz="1400" dirty="0" smtClean="0"/>
              <a:t>nastavujete v záložce „Nastavení“.</a:t>
            </a:r>
            <a:endParaRPr lang="cs-CZ" sz="1400" dirty="0"/>
          </a:p>
          <a:p>
            <a:endParaRPr lang="cs-CZ" sz="1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9396"/>
            <a:ext cx="7200800" cy="208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entrální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egistr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 (CRO) umožňuje pohodlný přístup k ICT službám pomocí jednotných přihlašovacích údajů, tudíž není nutné si pamatovat velké množství uživatelských jmen a hesel. </a:t>
            </a: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Registrací na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https://moje.slu.cz/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získáte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uživatelské jméno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xyz1234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Tímto uživatelským jménem se přihlašujete do těchto systémů: portál IS/STAG (pouze do 30.8.2019), IS SU (od 1.9.2019), elektronická pošta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Horde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e-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learningový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 smtClean="0"/>
              <a:t>1. Centrální registr osob (CRO)</a:t>
            </a: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051720" y="4731990"/>
            <a:ext cx="4968552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</a:t>
            </a: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provést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 den po zápise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41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28" y="1008112"/>
            <a:ext cx="4357127" cy="2931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1059582"/>
            <a:ext cx="3240360" cy="387932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stránka Moje SU</a:t>
            </a:r>
          </a:p>
          <a:p>
            <a:pPr marL="0" indent="0">
              <a:buNone/>
            </a:pP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moje.slu.cz</a:t>
            </a:r>
          </a:p>
          <a:p>
            <a:pPr marL="0" indent="0">
              <a:buNone/>
            </a:pP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registraci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budete potřebovat 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univerzitní číslo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(máte jej uvedeno na pozvánce nebo jej jistíte na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stag.slu.cz &gt;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Uchazeč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E-přihláška).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založení nové identity naleznete zde: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uit.opf.slu.cz/student.</a:t>
            </a: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827584" y="4390410"/>
            <a:ext cx="302544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www stránka Moje SU, obrázek 1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 SU OPF v Karviné</a:t>
            </a:r>
            <a:endParaRPr lang="cs-CZ" dirty="0"/>
          </a:p>
        </p:txBody>
      </p:sp>
      <p:sp>
        <p:nvSpPr>
          <p:cNvPr id="9" name="Obdélníkový bublinový popisek 8"/>
          <p:cNvSpPr/>
          <p:nvPr/>
        </p:nvSpPr>
        <p:spPr>
          <a:xfrm>
            <a:off x="3246777" y="4056329"/>
            <a:ext cx="1550756" cy="533329"/>
          </a:xfrm>
          <a:prstGeom prst="wedgeRectCallout">
            <a:avLst>
              <a:gd name="adj1" fmla="val -100603"/>
              <a:gd name="adj2" fmla="val -19872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smtClean="0">
                <a:solidFill>
                  <a:schemeClr val="tx1"/>
                </a:solidFill>
              </a:rPr>
              <a:t>Pro registraci do CRO klikněte na odkaz „zde“.</a:t>
            </a:r>
            <a:endParaRPr lang="cs-CZ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13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71208"/>
            <a:ext cx="7344816" cy="3663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Indentifikační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karta slouží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průkaz studenta. Povinností studenta SU v Opavě je mít na půdě univerzity platný studentský průkaz. Průkaz studenta opravňuje ke vstupu do budovy, knihovny, ke stravování, tisku.</a:t>
            </a:r>
          </a:p>
          <a:p>
            <a:pPr marL="0" indent="0">
              <a:buNone/>
            </a:pPr>
            <a:endParaRPr 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 karty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vyplnit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elektronickou žádost na internetu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https://karty.slu.cz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Na této adrese sledujete i s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tav výroby Vaší karty. Přihlašujete se na ni CRO identitou. Součástí žádosti je nahrání standardní průkazová fotografie v elektronické podobě.</a:t>
            </a: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 prvních ročníků Bc.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NMg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(kteří, na SU studují poprvé) si kartu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vyzvednou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kartovém centru,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místnost A422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úředních hodinách. 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ohledně ID karet emailem: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karty@slu.cz</a:t>
            </a: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Vzhledem k přechodu na nový informační systém IS SU doporučujeme podat žádost a zaplatit nejpozději během července.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Identifikační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karty studenta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55576" y="4733155"/>
            <a:ext cx="7560840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provést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 den po </a:t>
            </a: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zápise, po zaregistrování do CRO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7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Osobní číslo / UČO</a:t>
            </a:r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771550"/>
            <a:ext cx="7344816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1.9.2019 Slezská univerzita v Opavě přechází na nový informační systém IS SU. </a:t>
            </a: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současnosti SU používá IS STAG, ten ještě poběží v období červen – srpen 2019.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 do 30.8.2019</a:t>
            </a: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Osobní číslo slouží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jednoznačné identifikaci aktuálního studia při komunikaci s vyučujícími.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Studentovi je osobní číslo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přiděleno při zápise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studia informačním systémem STAG. 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Vždy začíná velkým písmenem O (např.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O18xxxx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Vaše (svoje) osobní číslo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naleznete zde: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stag.slu.cz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Moje výuka.</a:t>
            </a: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 od 1.9.2018</a:t>
            </a: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niverzitní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íslo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soby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(UČO) slouží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jednoznačné identifikaci aktuálního studia při komunikaci s vyučujícími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se jedná o číslo. UČO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vám zůstává např. i pokud ukončíte studium a po několika letech se na školu opět vrátíte. 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Vaše číslo UČO naleznete po přihlášení vedle Vašeho jména.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755576" y="4733155"/>
            <a:ext cx="7560840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následující den po </a:t>
            </a: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zápise, po zaregistrování do CRO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82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4. Registrace předmětů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843558"/>
            <a:ext cx="6984776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Registrace předmětů dle SZŘ článek 14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zimního semestru akademického roku 2019/2020 si studenti provedou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sami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IS SU: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https://is.slu.cz/</a:t>
            </a:r>
            <a:r>
              <a:rPr lang="cs-CZ" sz="1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</a:t>
            </a:r>
            <a:r>
              <a:rPr lang="cs-CZ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/student/začátek</a:t>
            </a: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předmětů (přednášky)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/>
              <a:t>	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17:00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seminárních skupin</a:t>
            </a:r>
          </a:p>
          <a:p>
            <a:pPr marL="0" indent="0">
              <a:buNone/>
            </a:pPr>
            <a:r>
              <a:rPr lang="cs-CZ" sz="1400" dirty="0" smtClean="0"/>
              <a:t>	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9. 9. 2019 od 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18:00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si zaregistrovat volitelný předmět </a:t>
            </a:r>
          </a:p>
          <a:p>
            <a:pPr marL="0" indent="0" algn="ctr">
              <a:buNone/>
            </a:pP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„Úvodní školení BOZP a OPF“ se zkratkou OPF/BOPF !!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90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se nemění !!!</a:t>
            </a:r>
          </a:p>
          <a:p>
            <a:pPr marL="0" indent="0">
              <a:buNone/>
            </a:pP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registraci předmětů jsou k dispozici na  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uit.opf.slu.cz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 Návody  &gt; 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Student &gt; 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předmětů a zápis do seminárních skupin</a:t>
            </a:r>
            <a:r>
              <a:rPr 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s registrací předmětů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řešte se sekretariáty kateder (kapacity předmětů) emailem nebo na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helpdesk@opf.slu.cz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nejpozději během prvního výukového týdne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uvádějte svoje UČO.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uvádějte ve tvaru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„kód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předmětu a název předmětu, např. pro Bc. studium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FIUBPFIP,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alt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NMg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studium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EVSNPMIB.</a:t>
            </a: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</a:t>
            </a:r>
            <a:r>
              <a:rPr lang="cs-CZ" dirty="0" smtClean="0"/>
              <a:t>Registrace </a:t>
            </a:r>
            <a:r>
              <a:rPr lang="cs-CZ" dirty="0"/>
              <a:t>předmětů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7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3413</TotalTime>
  <Words>1099</Words>
  <Application>Microsoft Office PowerPoint</Application>
  <PresentationFormat>Předvádění na obrazovce (16:9)</PresentationFormat>
  <Paragraphs>151</Paragraphs>
  <Slides>12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Enriqueta</vt:lpstr>
      <vt:lpstr>Times New Roman</vt:lpstr>
      <vt:lpstr>SLU</vt:lpstr>
      <vt:lpstr>Informace ÚIT studentům 1. ročníků bakalářské studium</vt:lpstr>
      <vt:lpstr>Umístění prezentace</vt:lpstr>
      <vt:lpstr>Vše co musím udělat po zápise, než začnu studovat</vt:lpstr>
      <vt:lpstr>1. Centrální registr osob (CRO)</vt:lpstr>
      <vt:lpstr>Web SU OPF v Karviné</vt:lpstr>
      <vt:lpstr>2. Identifikační karty studenta</vt:lpstr>
      <vt:lpstr>3. Osobní číslo / UČO</vt:lpstr>
      <vt:lpstr>4. Registrace předmětů</vt:lpstr>
      <vt:lpstr>4. Registrace předmětů</vt:lpstr>
      <vt:lpstr>5. Výuka </vt:lpstr>
      <vt:lpstr>6. Informace studentům, kteří již u nás studovali</vt:lpstr>
      <vt:lpstr>6. Informace studentům, kteří již u nás studovali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Andrea Valentíny</cp:lastModifiedBy>
  <cp:revision>181</cp:revision>
  <cp:lastPrinted>2019-06-12T16:25:19Z</cp:lastPrinted>
  <dcterms:created xsi:type="dcterms:W3CDTF">2016-07-06T15:42:34Z</dcterms:created>
  <dcterms:modified xsi:type="dcterms:W3CDTF">2019-06-20T06:14:08Z</dcterms:modified>
</cp:coreProperties>
</file>