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67" r:id="rId5"/>
    <p:sldId id="309" r:id="rId6"/>
    <p:sldId id="301" r:id="rId7"/>
    <p:sldId id="268" r:id="rId8"/>
    <p:sldId id="269" r:id="rId9"/>
    <p:sldId id="274" r:id="rId10"/>
    <p:sldId id="308" r:id="rId11"/>
    <p:sldId id="303" r:id="rId12"/>
    <p:sldId id="302" r:id="rId13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581" autoAdjust="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88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28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opf.slu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bakalářské studium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akademický rok 2019/2020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Andrea Valentíny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do studia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19. 6. 2019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17.9.2019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2019/20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17.9.2019.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soboty 28.9.2019.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soustředění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17.9.2019.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třech soustředěních za semestr. Termíny pro první soustředění jsou 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31.10. </a:t>
            </a:r>
            <a:r>
              <a:rPr lang="cs-CZ" alt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2.11.2019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(upřesňující dny a hodiny viz. rozvrh na IS SU).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středy 30.10.2019.</a:t>
            </a: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5. Výuka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CRO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záložce „Nastavení“ si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adresu hlavního 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Vaše aktuální, tedy nejvyšší osobní číslo !!!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Karty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obyčejné ID karty se obnoví automaticky. Studenti,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známkou. 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UČO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Nutno zjistit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 novým IS SU dostáváte nové. Pokud v podpisovém vzoru na emailu máte uvedeno osobní číslo, je nutné je změnit !!!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úvodních soustředění, některé věci se i během roku změnili.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20680" cy="507703"/>
          </a:xfrm>
        </p:spPr>
        <p:txBody>
          <a:bodyPr/>
          <a:lstStyle/>
          <a:p>
            <a:r>
              <a:rPr lang="cs-CZ" dirty="0"/>
              <a:t>6. Informace studentům, kteří již u nás studovali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6. Informace studentům, kteří již u nás studovali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předmětů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předmět, „Úvodní školení BOZP a OPF“ se zkratkou OPFBOPF, neuznává se.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registrace předmětů uznaných a z vyšších ročníků </a:t>
            </a:r>
            <a:r>
              <a:rPr lang="cs-CZ" alt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upřesněn v září 2019.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uznávání předmětů bude upřesněn v září 2019.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 se tyto předměty: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PO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bakalářské práci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Bakalářské 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7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 Ústavu informačních technologií: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</a:t>
            </a:r>
          </a:p>
          <a:p>
            <a:pPr marL="0" indent="0" algn="ctr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tak 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Umístění prezentace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Zaregistrovat se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vytištění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osobní číslo/UČO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Zaregistrovat si předměty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úvodnímu administrativnímu soustředění</a:t>
            </a: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</a:t>
            </a:r>
          </a:p>
          <a:p>
            <a:pPr>
              <a:buFont typeface="+mj-lt"/>
              <a:buAutoNum type="arabicPeriod" startAt="6"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Vše co musím udělat po zápise, než začnu studovat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 a nikomu ji nesdělujte !!!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https://moje.slu.cz</a:t>
            </a:r>
            <a:r>
              <a:rPr lang="cs-CZ" sz="1400" dirty="0">
                <a:solidFill>
                  <a:srgbClr val="0000FF"/>
                </a:solidFill>
              </a:rPr>
              <a:t>.</a:t>
            </a:r>
          </a:p>
          <a:p>
            <a:r>
              <a:rPr lang="cs-CZ" sz="1400" b="1" dirty="0"/>
              <a:t>Heslo 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nastavujete v záložce „Nastavení“.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portál IS/STAG (pouze do 30.8.2019), IS SU (od 1.9.2019), elektronická pošta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e-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learningový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1. Centrální registr osob (CRO)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051720" y="4731990"/>
            <a:ext cx="4968552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následující den po zápise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moje.slu.cz</a:t>
            </a: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univerzitní číslo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(máte jej uvedeno na pozvánce nebo jej jistíte na stag.slu.cz &gt; Uchazeč &gt; E-přihláška).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https://uit.opf.slu.cz/student.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7584" y="4390410"/>
            <a:ext cx="302544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www stránka Moje SU, obrázek 1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SU OPF v Karviné</a:t>
            </a:r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Pro registraci do CRO klikněte na odkaz „zde“.</a:t>
            </a: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Indentifikační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karta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knihovny, ke stravování, tisku.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prvních ročníků Bc. a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(kteří, na SU studují poprvé) si kartu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vyzvednou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kartovém centru,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místnost A422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úředních hodinách. 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Vzhledem k přechodu na nový informační systém IS SU doporučujeme podat žádost a zaplatit nejpozději během července.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Identifikační karty 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55576" y="4733155"/>
            <a:ext cx="7560840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následující den po zápise,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Osobní číslo / UČO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771550"/>
            <a:ext cx="734481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1.9.2019 Slezská univerzita v Opavě přechází na nový informační systém IS SU. 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současnosti SU používá IS STAG, ten ještě poběží v období červen – srpen 2019.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 do 30.8.2019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číslo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aktuálního studia při komunikaci s vyučujícími.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Studentovi je osobní číslo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přiděleno při zápise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studia informačním systémem STAG.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začíná velkým písmenem O (např.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O18xxxx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(svoje) osobní číslo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naleznete zde: stag.slu.cz &gt; Moje výuka.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od 1.9.2018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aktuálního studia při komunikaci s vyučujícími. Vždy se jedná o číslo. UČO vám zůstává např. i pokud ukončíte studium a po několika letech se na školu opět vrátíte.  Vaše číslo UČO naleznete po přihlášení vedle Vašeho jména.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755576" y="4733155"/>
            <a:ext cx="7560840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zjistit následující den po zápise,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28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Registrace předmětů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předmětů dle SZŘ článek 14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2019/2020 si studenti provedou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IS SU: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https://is.slu.cz/</a:t>
            </a:r>
            <a:r>
              <a:rPr lang="cs-CZ" sz="1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</a:t>
            </a:r>
            <a:r>
              <a:rPr lang="cs-CZ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/student/začátek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2019 od  17:00 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do seminárních skupin</a:t>
            </a: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10. 9. 2019 od  18:00 hod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volitelný předmět </a:t>
            </a:r>
          </a:p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„Úvodní školení BOZP a OPF“ se zkratkou OPF/BOPF !!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04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registraci předmětů jsou k dispozici na  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Návody  &gt; IS SU &gt; Student &gt; Zápis předmětů a zápis do seminárních skupin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 registrací předmětů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se sekretariáty kateder (kapacity předmětů) emailem nebo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helpdesk@opf.slu.cz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uvádějte ve tvaru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předmětu a název předmětu, např. pro Bc. studium FIUBPFIP, pro </a:t>
            </a:r>
            <a:r>
              <a:rPr lang="cs-CZ" alt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studium EVSNPMIB.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Registrace předmětů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3413</TotalTime>
  <Words>1183</Words>
  <Application>Microsoft Office PowerPoint</Application>
  <PresentationFormat>Předvádění na obrazovce (16:9)</PresentationFormat>
  <Paragraphs>151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SLU</vt:lpstr>
      <vt:lpstr>Informace ÚIT studentům 1. ročníků bakalářské studium</vt:lpstr>
      <vt:lpstr>Umístění prezentace</vt:lpstr>
      <vt:lpstr>Vše co musím udělat po zápise, než začnu studovat</vt:lpstr>
      <vt:lpstr>1. Centrální registr osob (CRO)</vt:lpstr>
      <vt:lpstr>Web SU OPF v Karviné</vt:lpstr>
      <vt:lpstr>2. Identifikační karty studenta</vt:lpstr>
      <vt:lpstr>3. Osobní číslo / UČO</vt:lpstr>
      <vt:lpstr>4. Registrace předmětů</vt:lpstr>
      <vt:lpstr>4. Registrace předmětů</vt:lpstr>
      <vt:lpstr>5. Výuka </vt:lpstr>
      <vt:lpstr>6. Informace studentům, kteří již u nás studovali</vt:lpstr>
      <vt:lpstr>6. Informace studentům, kteří již u nás studovali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Chmela</cp:lastModifiedBy>
  <cp:revision>182</cp:revision>
  <cp:lastPrinted>2019-06-12T16:25:19Z</cp:lastPrinted>
  <dcterms:created xsi:type="dcterms:W3CDTF">2016-07-06T15:42:34Z</dcterms:created>
  <dcterms:modified xsi:type="dcterms:W3CDTF">2019-09-05T08:55:12Z</dcterms:modified>
</cp:coreProperties>
</file>