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70581" autoAdjust="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stud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&#269;&#225;t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opf.slu.cz" TargetMode="External"/><Relationship Id="rId4" Type="http://schemas.openxmlformats.org/officeDocument/2006/relationships/hyperlink" Target="https://www.slu.cz/file/cul/662e15db-5064-47fc-9368-845a43d4c8e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bakalářského studia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2020/2021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erven 2020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áří 2020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21.9.2020,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26.9.2020.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soustředění 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22.10.2020 – 24.10.2020 (upřesňující dny a hodiny viz</a:t>
            </a:r>
            <a:r>
              <a:rPr lang="cs-CZ" alt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SU dlaždice KALENDÁŘ, odkaz Můj rozvrh).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21.10.2020.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UČO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 Bc.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6. Informace studentům, kteří již u nás </a:t>
            </a:r>
            <a:r>
              <a:rPr lang="cs-CZ" dirty="0" smtClean="0"/>
              <a:t>studovali Bc.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uznání, si neregistrujte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slučujete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ročníky.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2020, bude probíhat v rámci žádosti přes IS 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(univerzitní číslo osoby)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předmětů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zde,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31640" y="4713847"/>
            <a:ext cx="612068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lze provést až po 3 dnech od data zápisu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registrační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tištěném dokumentu, který jste dostali u zápisu). 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uit.opf.slu.cz/student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Centrální </a:t>
            </a:r>
            <a:r>
              <a:rPr lang="cs-CZ" dirty="0"/>
              <a:t>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studia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(kteří,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Univerzitní číslo osoby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opět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školu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vrátíte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UČO naleznete po přihlášení do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 SU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vedle Vašeho jména (v pravém horním rohu obrazovky).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15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2020/2021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2020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od 18:00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1580" y="4381636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V případě, že takto nelze učinit, napište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pro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formu studia EVSBPZMI – Obecná ekonomie I, pro kombinovanou formu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studia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EVSBKZMI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Obecná ekonomie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I“.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059832" y="4728343"/>
            <a:ext cx="2664296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1119</Words>
  <Application>Microsoft Office PowerPoint</Application>
  <PresentationFormat>Předvádění na obrazovce (16:9)</PresentationFormat>
  <Paragraphs>142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bakalářského studia</vt:lpstr>
      <vt:lpstr>Umístění prezentace</vt:lpstr>
      <vt:lpstr>Vše co musím udělat po zápise, než začnu studovat</vt:lpstr>
      <vt:lpstr>1. Centrální registr osob (CRO)</vt:lpstr>
      <vt:lpstr>1. Centrální registr osob (CRO)</vt:lpstr>
      <vt:lpstr>2. Identifikační karta studenta</vt:lpstr>
      <vt:lpstr>3. Univerzitní číslo osoby UČO</vt:lpstr>
      <vt:lpstr>4. Registrace předmětů</vt:lpstr>
      <vt:lpstr>4. Registrace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208</cp:revision>
  <cp:lastPrinted>2019-06-12T16:25:19Z</cp:lastPrinted>
  <dcterms:created xsi:type="dcterms:W3CDTF">2016-07-06T15:42:34Z</dcterms:created>
  <dcterms:modified xsi:type="dcterms:W3CDTF">2020-06-16T05:02:45Z</dcterms:modified>
</cp:coreProperties>
</file>