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7" r:id="rId5"/>
    <p:sldId id="309" r:id="rId6"/>
    <p:sldId id="301" r:id="rId7"/>
    <p:sldId id="268" r:id="rId8"/>
    <p:sldId id="269" r:id="rId9"/>
    <p:sldId id="274" r:id="rId10"/>
    <p:sldId id="308" r:id="rId11"/>
    <p:sldId id="303" r:id="rId12"/>
    <p:sldId id="302" r:id="rId13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70581" autoAdjust="0"/>
  </p:normalViewPr>
  <p:slideViewPr>
    <p:cSldViewPr>
      <p:cViewPr varScale="1">
        <p:scale>
          <a:sx n="107" d="100"/>
          <a:sy n="107" d="100"/>
        </p:scale>
        <p:origin x="175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0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a.slu.cz/video.php?idvideo=115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&#269;&#225;te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lpdesk@opf.slu.cz" TargetMode="External"/><Relationship Id="rId4" Type="http://schemas.openxmlformats.org/officeDocument/2006/relationships/hyperlink" Target="https://www.slu.cz/file/cul/662e15db-5064-47fc-9368-845a43d4c8e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bakalářského studia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kademický rok 2020/2021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erven 2020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áří 2020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2020/21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15.9.2020.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dne 21.9.2020,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soboty 26.9.2020.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</a:t>
            </a:r>
            <a:r>
              <a:rPr lang="cs-CZ" altLang="cs-CZ" sz="1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soustředění 2020/21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15.9.2020.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třech soustředěních za semestr. Termíny pro první soustředění jsou 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22.10.2020 – 24.10.2020 (upřesňující dny a hodiny viz</a:t>
            </a:r>
            <a:r>
              <a:rPr lang="cs-CZ" altLang="cs-CZ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 SU dlaždice KALENDÁŘ, odkaz Můj rozvrh).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důvodu možných změn si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vytiskněte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až od středy 21.10.2020.</a:t>
            </a: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5. Výuka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CRO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moje.slu.cz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„Nastavení“ si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adresu hlavního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Karty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obyčejné ID karty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obnoví automaticky.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UČO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 smtClean="0"/>
              <a:t>6. Informace studentům, kteří již u nás studovali Bc. studium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6. Informace studentům, kteří již u nás </a:t>
            </a:r>
            <a:r>
              <a:rPr lang="cs-CZ" dirty="0" smtClean="0"/>
              <a:t>studovali Bc. studium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předmět, „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PO“ </a:t>
            </a: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zkratkou </a:t>
            </a: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OPFBOPF, neuznává se.</a:t>
            </a:r>
            <a:endParaRPr lang="cs-CZ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uznání, si neregistrujte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ročníku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řešte v IS SU při zápise předmětů odkazem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žádost o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vyjímku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 poznámky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že slučujete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ročníky.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uznávání předmětů bude upřesněn v září 2020, bude probíhat v rámci žádosti přes IS SU.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 se tyto předměty: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bakalářské práci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Umístění prezentace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vytištění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(univerzitní číslo osoby)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předmětů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Bc. studium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6"/>
            </a:pP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Vše co musím udělat po zápise, než začnu </a:t>
            </a:r>
            <a:r>
              <a:rPr lang="cs-CZ" dirty="0"/>
              <a:t>s</a:t>
            </a:r>
            <a:r>
              <a:rPr lang="cs-CZ" dirty="0" smtClean="0"/>
              <a:t>tudovat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</a:t>
            </a:r>
            <a:r>
              <a:rPr lang="cs-CZ" sz="1400" dirty="0" smtClean="0">
                <a:solidFill>
                  <a:srgbClr val="0000FF"/>
                </a:solidFill>
                <a:hlinkClick r:id="rId3"/>
              </a:rPr>
              <a:t>://moje.slu.cz</a:t>
            </a:r>
            <a:r>
              <a:rPr lang="cs-CZ" sz="14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 smtClean="0"/>
              <a:t>Heslo </a:t>
            </a:r>
            <a:r>
              <a:rPr lang="cs-CZ" sz="1400" b="1" dirty="0"/>
              <a:t>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</a:t>
            </a:r>
            <a:r>
              <a:rPr lang="cs-CZ" sz="1400" dirty="0" smtClean="0"/>
              <a:t>nastavujete zde, v záložce „Nastavení“.</a:t>
            </a:r>
            <a:endParaRPr lang="cs-CZ" sz="1400" dirty="0"/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 smtClean="0"/>
              <a:t>1. Centrální registr osob (CRO)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331640" y="4713847"/>
            <a:ext cx="6120680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lze provést až po 3 dnech od data zápisu !!!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registrační číslo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(máte jej uvedeno na tištěném dokumentu, který jste dostali u zápisu). 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>
              <a:buNone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video návod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</a:rPr>
              <a:t>Pro registraci do CRO klikněte na odkaz „zde“.</a:t>
            </a:r>
            <a:endParaRPr lang="cs-CZ" sz="900" dirty="0">
              <a:solidFill>
                <a:schemeClr val="tx1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Centrální </a:t>
            </a:r>
            <a:r>
              <a:rPr lang="cs-CZ" dirty="0"/>
              <a:t>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Indentifikační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karta slouží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tisku.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Bc. studia (kteří, na SU studují poprvé) si kartu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Identifikační karta </a:t>
            </a:r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Univerzitní číslo osoby UČO</a:t>
            </a:r>
            <a:endParaRPr 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771550"/>
            <a:ext cx="734481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komunikaci s vyučujícími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vám zůstává např. i pokud ukončíte studium a po několika letech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opět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školu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vrátíte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UČO naleznete po přihlášení do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 SU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vedle Vašeho jména (v pravém horním rohu obrazovky).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zjistit až po zaregistrování do CRO </a:t>
            </a: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4. Registrace předmětů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předmětů dle SZŘ článek 15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2020/2021 si studenti provedou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2020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https://is.slu.cz/</a:t>
            </a:r>
            <a:r>
              <a:rPr lang="cs-CZ" sz="1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cs-CZ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/student/začátek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 hodin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seminárních skupin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od 18:00 hodin</a:t>
            </a: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91580" y="4381636"/>
            <a:ext cx="7560840" cy="700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si zaregistrovat předmět 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„Úvodní školení BOZP a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PO“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zkratkou OPFBOPF 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předmětů jsou k dispozici na 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Návody 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Student &gt; 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vyjímku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V případě, že takto nelze učinit, napište na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helpdesk@opf.slu.cz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>
              <a:buNone/>
            </a:pPr>
            <a:r>
              <a:rPr lang="cs-CZ" alt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uvádějte ve tvaru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předmětu a název předmětu, např. pro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formu studia EVSBPZMI – Obecná ekonomie I, pro kombinovanou formu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studia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EVSBKZMI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Obecná ekonomie </a:t>
            </a:r>
            <a:r>
              <a:rPr lang="cs-CZ" alt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I“.</a:t>
            </a: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</a:t>
            </a:r>
            <a:r>
              <a:rPr lang="cs-CZ" dirty="0" smtClean="0"/>
              <a:t>Registrace </a:t>
            </a:r>
            <a:r>
              <a:rPr lang="cs-CZ" dirty="0"/>
              <a:t>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059832" y="4728343"/>
            <a:ext cx="2664296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  <a:endParaRPr lang="cs-CZ" alt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3556</TotalTime>
  <Words>1118</Words>
  <Application>Microsoft Office PowerPoint</Application>
  <PresentationFormat>Předvádění na obrazovce (16:9)</PresentationFormat>
  <Paragraphs>142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Enriqueta</vt:lpstr>
      <vt:lpstr>Times New Roman</vt:lpstr>
      <vt:lpstr>SLU</vt:lpstr>
      <vt:lpstr>Informace ÚIT studentům 1. ročníků bakalářského studia</vt:lpstr>
      <vt:lpstr>Umístění prezentace</vt:lpstr>
      <vt:lpstr>Vše co musím udělat po zápise, než začnu studovat</vt:lpstr>
      <vt:lpstr>1. Centrální registr osob (CRO)</vt:lpstr>
      <vt:lpstr>1. Centrální registr osob (CRO)</vt:lpstr>
      <vt:lpstr>2. Identifikační karta studenta</vt:lpstr>
      <vt:lpstr>3. Univerzitní číslo osoby UČO</vt:lpstr>
      <vt:lpstr>4. Registrace předmětů</vt:lpstr>
      <vt:lpstr>4. Registrace předmětů</vt:lpstr>
      <vt:lpstr>5. Výuka </vt:lpstr>
      <vt:lpstr>6. Informace studentům, kteří již u nás studovali Bc. studium</vt:lpstr>
      <vt:lpstr>6. Informace studentům, kteří již u nás studovali Bc.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Andrea Valentíny</cp:lastModifiedBy>
  <cp:revision>209</cp:revision>
  <cp:lastPrinted>2019-06-12T16:25:19Z</cp:lastPrinted>
  <dcterms:created xsi:type="dcterms:W3CDTF">2016-07-06T15:42:34Z</dcterms:created>
  <dcterms:modified xsi:type="dcterms:W3CDTF">2020-06-16T09:13:28Z</dcterms:modified>
</cp:coreProperties>
</file>