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4" r:id="rId8"/>
    <p:sldId id="282" r:id="rId9"/>
    <p:sldId id="309" r:id="rId10"/>
    <p:sldId id="280" r:id="rId11"/>
    <p:sldId id="310" r:id="rId12"/>
    <p:sldId id="271" r:id="rId13"/>
    <p:sldId id="296" r:id="rId14"/>
    <p:sldId id="302" r:id="rId15"/>
    <p:sldId id="303" r:id="rId16"/>
    <p:sldId id="305" r:id="rId17"/>
    <p:sldId id="286" r:id="rId18"/>
    <p:sldId id="304" r:id="rId19"/>
    <p:sldId id="301" r:id="rId20"/>
    <p:sldId id="307" r:id="rId21"/>
    <p:sldId id="308" r:id="rId22"/>
    <p:sldId id="306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29.09.2019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65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8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59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6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95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464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0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is@opf.slu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is@opf.slu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isk.opf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sluzby/tis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navody/eduroa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je.slu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skam.opf.slu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kkarvinaoknihovne?lid=30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slu.cz/opf/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o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f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horde/podp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vseobecne_inf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prvních ročníků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2019/2020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administrativní týden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23. 9. 2019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82734"/>
            <a:ext cx="8280920" cy="238921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a zápisy předmětů, rozvrhy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průchodem studia – kontrola studia podle šablona, tzv. studijní plán</a:t>
            </a:r>
          </a:p>
          <a:p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slouží k odevzdávání semestrálních prací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Přihlašování na zkušební termíny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Rozpisy témat – např. k zadávání závěrečných prací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vyučující, místnosti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Stipendia, platby za studium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62407"/>
            <a:ext cx="5760640" cy="482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is.slu.cz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Eviduje informace o průběhu studia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následujících oblastech: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student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09" y="915566"/>
            <a:ext cx="2129398" cy="95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683568" y="4250906"/>
            <a:ext cx="2592288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</a:t>
            </a:r>
            <a:r>
              <a:rPr lang="cs-CZ" altLang="cs-CZ" sz="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zápis, 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SU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92080" y="1154562"/>
            <a:ext cx="2808312" cy="32893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skupiny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 si v dlaždici STUDENT – záložka Začátek semestru – odkaz Registrace a zápis předmětů, zda máte zvoleny všechny seminární skupiny.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ne, problém napište na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is@opf.slu.cz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uvádějte svoje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seminární skupinu nejlépe ve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tvaru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„zkratka předmětu/číslo seminární skupiny,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doplnit název předmětu,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pro Bc. studium FIUBPFIP/02, pro </a:t>
            </a:r>
            <a:r>
              <a:rPr lang="cs-CZ" alt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EVSNPMIB/04 .</a:t>
            </a:r>
          </a:p>
          <a:p>
            <a:pPr marL="0" indent="0">
              <a:buNone/>
            </a:pPr>
            <a:r>
              <a:rPr lang="cs-CZ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</a:t>
            </a:r>
            <a:r>
              <a:rPr lang="cs-CZ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Vaše požadavky vyřizovat.</a:t>
            </a:r>
          </a:p>
          <a:p>
            <a:pPr marL="0" indent="0">
              <a:buNone/>
            </a:pPr>
            <a:endParaRPr lang="cs-CZ" altLang="cs-CZ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68" y="1049058"/>
            <a:ext cx="3917623" cy="3158322"/>
          </a:xfrm>
          <a:prstGeom prst="rect">
            <a:avLst/>
          </a:prstGeom>
        </p:spPr>
      </p:pic>
      <p:sp>
        <p:nvSpPr>
          <p:cNvPr id="13" name="Obdélníkový popisek 6"/>
          <p:cNvSpPr/>
          <p:nvPr/>
        </p:nvSpPr>
        <p:spPr>
          <a:xfrm>
            <a:off x="2096109" y="4231661"/>
            <a:ext cx="1323763" cy="456803"/>
          </a:xfrm>
          <a:prstGeom prst="wedgeRectCallout">
            <a:avLst>
              <a:gd name="adj1" fmla="val -102121"/>
              <a:gd name="adj2" fmla="val -10059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</a:t>
            </a:r>
            <a:r>
              <a:rPr lang="cs-CZ" sz="1200" dirty="0" smtClean="0">
                <a:solidFill>
                  <a:schemeClr val="tx1"/>
                </a:solidFill>
              </a:rPr>
              <a:t>apsaná </a:t>
            </a:r>
          </a:p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seminární skupina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4" name="Obdélníkový popisek 6"/>
          <p:cNvSpPr/>
          <p:nvPr/>
        </p:nvSpPr>
        <p:spPr>
          <a:xfrm>
            <a:off x="3635896" y="4231661"/>
            <a:ext cx="1319571" cy="447384"/>
          </a:xfrm>
          <a:prstGeom prst="wedgeRectCallout">
            <a:avLst>
              <a:gd name="adj1" fmla="val -235355"/>
              <a:gd name="adj2" fmla="val -1545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Nezapsaná </a:t>
            </a:r>
          </a:p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seminární skupina 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4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96100"/>
            <a:ext cx="7200800" cy="39428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registrace předmětů do letního semestru 2020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zatím nebyl stanoven,  termín bude upřesněn v průběhu ledna 2020, viz. IS SU Přehled harmonogramu období. Registrace i zápis předmětů začne v 17:00 hodin, zápis do seminárních skupin pak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18:00 hodin.</a:t>
            </a: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Vám u předmětu objeví informace, že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si nelze zapsat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můžete v rámci IS SU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požádat o </a:t>
            </a:r>
            <a:r>
              <a:rPr lang="cs-CZ" sz="1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vyjímku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seminárními skupinami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nahlašte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emailem na 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is@opf.slu.cz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období registrace a zápisu předmětů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seminární skupinu nejlépe ve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tvatu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„zkratka předmětu/číslo seminární skupiny, </a:t>
            </a: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doplnit název předmětu, 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pro Bc. studium FIUBPFIP/02, pro </a:t>
            </a:r>
            <a:r>
              <a:rPr lang="cs-CZ" altLang="cs-CZ" sz="1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EVSNPMIB/04 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v seminárních skupinách, se provádí pouze v případě, že se Vám výuka kryje.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registraci předmětů po termínu</a:t>
            </a:r>
          </a:p>
          <a:p>
            <a:pPr marL="0" indent="0"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registraci předmětů po termínu uvedeném v pokynu děkana lze provádět 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prvního výukového týdne emailem na is@opf.slu.cz.</a:t>
            </a:r>
          </a:p>
          <a:p>
            <a:pPr marL="0" indent="0">
              <a:buNone/>
            </a:pPr>
            <a:endParaRPr lang="cs-CZ" alt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15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56559"/>
            <a:ext cx="75570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údaje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 si osobní podle níže uvedeného návodu: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/>
              <a:t>Na úvodní stránce dlaždice s názvem Lidé (může být skrytá, pak je nutné kliknutím na "Více aplikací" zobrazit všechny dlaždice).</a:t>
            </a:r>
          </a:p>
          <a:p>
            <a:pPr lvl="0"/>
            <a:r>
              <a:rPr lang="cs-CZ" sz="1200" dirty="0"/>
              <a:t>V sekci Moje údaje kliknout na odkaz "Kontrola a změny osobních údajů".</a:t>
            </a:r>
          </a:p>
          <a:p>
            <a:pPr lvl="0"/>
            <a:r>
              <a:rPr lang="cs-CZ" sz="1200" dirty="0"/>
              <a:t>V aplikaci "Kontrola osobních údajů a sběr žádostí o změny" postupuj dle kontextové nápovědy (vyvedená zeleným písmem</a:t>
            </a:r>
            <a:r>
              <a:rPr lang="cs-CZ" sz="1200" dirty="0" smtClean="0"/>
              <a:t>).</a:t>
            </a:r>
            <a:endParaRPr lang="cs-CZ" sz="1200" dirty="0"/>
          </a:p>
          <a:p>
            <a:pPr lvl="0"/>
            <a:r>
              <a:rPr lang="cs-CZ" sz="1200" dirty="0"/>
              <a:t>Po zavedení změn kliknutím na "Poznač žádosti o změny a předej k vyřízení". Změny budou dodány studijnímu oddělení k </a:t>
            </a:r>
            <a:r>
              <a:rPr lang="cs-CZ" sz="1200" dirty="0" smtClean="0"/>
              <a:t>vyřízení.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Studenti, kteří se zapisovali v září, prosíme, aby tak učinili až během listopadu až oddělení studijních a sociálních záležitostí vloží všechny osobní údaje do systému.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SU</a:t>
            </a:r>
          </a:p>
        </p:txBody>
      </p:sp>
    </p:spTree>
    <p:extLst>
      <p:ext uri="{BB962C8B-B14F-4D97-AF65-F5344CB8AC3E}">
        <p14:creationId xmlns:p14="http://schemas.microsoft.com/office/powerpoint/2010/main" val="1542494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Tisky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Kreditní systém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nutno složit zálohu na pokladně, v knihovně nebo ve studovně.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Tisk je umožněn z volně přístupných PC po přihlášení do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(CRO identitou).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tiskem si zkontrolujte „Vlastnosti tiskárny“ a umístění tiskárny, na kterou tisknete – je uvedeno v názvu tiskárny.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Černobílý tisk 1,- Kč/stránka A4 a barevný 2,50 Kč/stránka A4.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použít, tzv.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tisk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tisky Vám vyjedou na tiskárně, kde přiložíte kartu ke snímači.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stavu kreditu a tisků  můžete sledovat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https://tisk.opf.slu.cz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Bližší informace o tiskových službách najdete na: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https://uit.opf.slu.cz/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sluzby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/tisk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8371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knihovně a její studovně (systém jednotného přihlášení neboli Novell).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domu přes Internet (</a:t>
            </a:r>
            <a:r>
              <a:rPr lang="cs-CZ" sz="1400" b="1" dirty="0" err="1"/>
              <a:t>Vmware</a:t>
            </a:r>
            <a:r>
              <a:rPr lang="cs-CZ" sz="1400" b="1" dirty="0"/>
              <a:t> </a:t>
            </a:r>
            <a:r>
              <a:rPr lang="cs-CZ" sz="1400" b="1" dirty="0" err="1"/>
              <a:t>Horizon</a:t>
            </a:r>
            <a:r>
              <a:rPr lang="cs-CZ" sz="1400" b="1" dirty="0"/>
              <a:t>).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notebooku, mobilu v prostorách fakulty prostřednictvím bezdrátové sítě EDUROAM.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kolejí Na Vyhlídce (nutnost vytvořit konto viz. níže).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o autorizovaný přístup po zadání přihlašovacího jména a hesla.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/>
              <a:t>Možnosti přihlašování do počítačové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a návody,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animovaných, naleznete na: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navody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eduroam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je povinen si prostudovat návod a nastavit si zařízení (notebook či mobil) sám. Nastavení a změna hesla probíhá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https://moje.slu.cz/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Heslo do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Eduroamu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jiné než heslo používané do CRO.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 na kolejích Na Vyhlídce je od 1.9.2018 v rámci platby kolejného zdarma přístup na WIFI přes bezdrátovou síť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Eduoram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problémech je možné výjimečně navštívit správce sítě v místnosti A428.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Bezdrátové připojení pomocí </a:t>
            </a:r>
            <a:r>
              <a:rPr lang="cs-CZ" dirty="0" err="1"/>
              <a:t>Eduroam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47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přihlášení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webového rozhraní IS/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využívá student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jednotného přihlášení, tj. CRO identitu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pro studenty připravené webové rozhraní. Zde si student může zkontrolovat své platby a pohyby na účtu, osobní údaje, podání žádosti o ubytování, výběr pokoje: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https://iskam.opf.slu.cz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funguje na principu „clearingu“, tj. student si vloží pod jedním variabilním symbolem peněžitý obnos do systému. Z této vložené částky se studentovi automaticky odečte platba za koleje i za tisky. Dále z ní může čerpat při placení v menze. Systém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neumožňuje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studentovi jít do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mínusové platby.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Vkládání peněz: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Bezhotovostní platba na účet.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pokladně na hlavní budově OPF v Karviné.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vrátnici na kolejích Na Vyhlídce (i kartou).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Kolejní a stravovací systém </a:t>
            </a:r>
            <a:r>
              <a:rPr lang="cs-CZ" dirty="0" err="1"/>
              <a:t>ISKaM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07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informace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provozu a službách knihovny a její části na SU OPF v Karviné jsou k dispozici na: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https://www.slu.cz/slu/cz/ukkarvinaoknihovne?lid=302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nachází v budově Na Vyhlídce.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Studovna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hlavní budově na Univerzitním nám. naproti menzy.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dále nabízí možnost tisku, kopírování a skenování. V jejích objektech můžete využít volně přístupných počítačů pro samostatnou práci.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Knihovna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6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již na SU studovali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obnoví platnost obyčejné ID karty automaticky.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již na SU studovali a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Studentský průkaz ve formě čipové karty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jsou návody týkající se informačních technologií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naleznete: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Na stránkách ÚIT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Sekce: „Informace pro 1. ročníky“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Odkaz: „Prezentace – Úvodní týden“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OPF v Karviné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http://www.slu.cz/opf/cz/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hlavních stránkách nyní najdete: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Aktuality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Ikony pro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Istagram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Obchod, I-noviny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Kalendář akcí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Lišta s dalšími odkazy na informace o fakultě, pro uchazeče a konkrétní oddělení fakulty nacházející se na horní zelené liště, vpravo dole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135055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SU OPF v Karviné, 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5" y="916557"/>
            <a:ext cx="4576836" cy="2566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Obdélníkový bublinový popisek 12"/>
          <p:cNvSpPr/>
          <p:nvPr/>
        </p:nvSpPr>
        <p:spPr>
          <a:xfrm>
            <a:off x="4355976" y="219625"/>
            <a:ext cx="1512168" cy="410464"/>
          </a:xfrm>
          <a:prstGeom prst="wedgeRectCallout">
            <a:avLst>
              <a:gd name="adj1" fmla="val -22864"/>
              <a:gd name="adj2" fmla="val 1979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Ikona pro přihlášení</a:t>
            </a:r>
          </a:p>
        </p:txBody>
      </p:sp>
      <p:sp>
        <p:nvSpPr>
          <p:cNvPr id="12" name="Obdélníkový bublinový popisek 11"/>
          <p:cNvSpPr/>
          <p:nvPr/>
        </p:nvSpPr>
        <p:spPr>
          <a:xfrm>
            <a:off x="454707" y="3623254"/>
            <a:ext cx="1512168" cy="410464"/>
          </a:xfrm>
          <a:prstGeom prst="wedgeRectCallout">
            <a:avLst>
              <a:gd name="adj1" fmla="val 59626"/>
              <a:gd name="adj2" fmla="val -1209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Aktuality</a:t>
            </a:r>
          </a:p>
        </p:txBody>
      </p:sp>
      <p:sp>
        <p:nvSpPr>
          <p:cNvPr id="14" name="Obdélníkový bublinový popisek 13"/>
          <p:cNvSpPr/>
          <p:nvPr/>
        </p:nvSpPr>
        <p:spPr>
          <a:xfrm>
            <a:off x="3853026" y="3619000"/>
            <a:ext cx="1512168" cy="410464"/>
          </a:xfrm>
          <a:prstGeom prst="wedgeRectCallout">
            <a:avLst>
              <a:gd name="adj1" fmla="val 7125"/>
              <a:gd name="adj2" fmla="val -1640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Ikony: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Facebook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YooTube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Istagram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Obchod, I-noviny</a:t>
            </a:r>
          </a:p>
        </p:txBody>
      </p:sp>
      <p:sp>
        <p:nvSpPr>
          <p:cNvPr id="15" name="Obdélníkový bublinový popisek 14"/>
          <p:cNvSpPr/>
          <p:nvPr/>
        </p:nvSpPr>
        <p:spPr>
          <a:xfrm>
            <a:off x="2163546" y="3619000"/>
            <a:ext cx="1512168" cy="410464"/>
          </a:xfrm>
          <a:prstGeom prst="wedgeRectCallout">
            <a:avLst>
              <a:gd name="adj1" fmla="val 91501"/>
              <a:gd name="adj2" fmla="val -1105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Kalendář akcí</a:t>
            </a:r>
          </a:p>
        </p:txBody>
      </p:sp>
    </p:spTree>
    <p:extLst>
      <p:ext uri="{BB962C8B-B14F-4D97-AF65-F5344CB8AC3E}">
        <p14:creationId xmlns:p14="http://schemas.microsoft.com/office/powerpoint/2010/main" val="3867770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51520" y="1059582"/>
            <a:ext cx="8208912" cy="34355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odkazy jsou přístupné až po přihlášení  CRO identitou, ikona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Přihlásit se 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nacházející vpravo nahoře viz. obrázek 2.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- odkazy na tyto informační systémy: IS SU, E-mail, 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STAG (již se nepoužívá)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 – např. Harmonogram akademického roku, Průvodce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prváka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Studijní oddělení, Formuláře ke stažení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PORADENSKÉ CENTRU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INFORMACE – např. Poplatky za studium, Studijní a zkušební plán, UIT návody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59582"/>
            <a:ext cx="92964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73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Seznam informačních zdrojů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12345"/>
              </p:ext>
            </p:extLst>
          </p:nvPr>
        </p:nvGraphicFramePr>
        <p:xfrm>
          <a:off x="899592" y="771550"/>
          <a:ext cx="6096000" cy="3831416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Název</a:t>
                      </a:r>
                      <a:r>
                        <a:rPr lang="cs-CZ" sz="1200" baseline="0" dirty="0"/>
                        <a:t> informačního zdroje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Odkaz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Hlavní stránky</a:t>
                      </a:r>
                      <a:r>
                        <a:rPr lang="cs-CZ" sz="1200" baseline="0" dirty="0"/>
                        <a:t> SU v Opavě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www.slu.cz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Hlavní stránky</a:t>
                      </a:r>
                      <a:r>
                        <a:rPr lang="cs-CZ" sz="1200" baseline="0" dirty="0"/>
                        <a:t> SU OPF v Karviné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www.slu.cz/opf/cz/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/>
                        <a:t>Informační systém SU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is.slu.cz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Fakultní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horde.opf.slu.cz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Ústav</a:t>
                      </a:r>
                      <a:r>
                        <a:rPr lang="cs-CZ" sz="1200" baseline="0" dirty="0"/>
                        <a:t> informačních technologií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uit.opf.slu.cz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 err="1"/>
                        <a:t>Elearning</a:t>
                      </a:r>
                      <a:r>
                        <a:rPr lang="cs-CZ" sz="1200" dirty="0"/>
                        <a:t> (</a:t>
                      </a:r>
                      <a:r>
                        <a:rPr lang="cs-CZ" sz="1200" dirty="0" err="1"/>
                        <a:t>Moodle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elearning.opf.slu.cz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Senát OPF SU v</a:t>
                      </a:r>
                      <a:r>
                        <a:rPr lang="cs-CZ" sz="1200" baseline="0" dirty="0"/>
                        <a:t> Karviné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senat.opf.slu.cz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512">
                <a:tc>
                  <a:txBody>
                    <a:bodyPr/>
                    <a:lstStyle/>
                    <a:p>
                      <a:r>
                        <a:rPr lang="cs-CZ" sz="1200" dirty="0"/>
                        <a:t>Kontakty, maily, telefony</a:t>
                      </a:r>
                      <a:r>
                        <a:rPr lang="cs-CZ" sz="1200" baseline="0" dirty="0"/>
                        <a:t> na pracovníky SU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kontakty.slu.cz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cs-CZ" sz="1200" dirty="0"/>
                        <a:t>Návody na řešení problematiky</a:t>
                      </a:r>
                      <a:r>
                        <a:rPr lang="cs-CZ" sz="1200" baseline="0" dirty="0"/>
                        <a:t> ve studijní agendě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manualy.opf.slu.cz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7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 (centrální registr osob), Novell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SU(studijní agenda)</a:t>
            </a:r>
          </a:p>
          <a:p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(fakultní email)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(koleje a menzy)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 (identifikační karty)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stánky, Intranet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Informační systémy na OPF v Karviné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Nevíte-li si s něčím rady, z fakultního emailu napište na uživatelskou podporu: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použijte zásady psaní emailu viz. níže.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139703"/>
            <a:ext cx="8280920" cy="20162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v záložce „Nastavení“.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7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pohodlný přístup k ICT službám pomocí jednotných přihlašovacích údajů – uživatelé využívají své elektronické identity v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entrálním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egistru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a nemusí si pamatovat velké množství uživatelských jmen a hesel: https://moje.slu.cz/.  Další informace a návody na </a:t>
            </a:r>
            <a:r>
              <a:rPr lang="cs-CZ" sz="1200" dirty="0">
                <a:solidFill>
                  <a:srgbClr val="0000FF"/>
                </a:solidFill>
              </a:rPr>
              <a:t>https://uit.opf.slu.cz/sluzby/cro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Přihlašujete se: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Systém jednotného přihlášení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419622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s vyučujícími a pracovníky fakulty pouze fakultním emailem !!!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Návod: </a:t>
            </a:r>
            <a:r>
              <a:rPr lang="cs-CZ" sz="1600" u="sng" dirty="0">
                <a:solidFill>
                  <a:srgbClr val="0000FF"/>
                </a:solidFill>
              </a:rPr>
              <a:t>https://uit.opf.slu.cz/</a:t>
            </a:r>
            <a:r>
              <a:rPr lang="cs-CZ" sz="1600" u="sng" dirty="0" err="1">
                <a:solidFill>
                  <a:srgbClr val="0000FF"/>
                </a:solidFill>
              </a:rPr>
              <a:t>sluzby</a:t>
            </a:r>
            <a:r>
              <a:rPr lang="cs-CZ" sz="1600" u="sng" dirty="0">
                <a:solidFill>
                  <a:srgbClr val="0000FF"/>
                </a:solidFill>
              </a:rPr>
              <a:t>/mail.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mailu: </a:t>
            </a:r>
            <a:r>
              <a:rPr lang="cs-CZ" sz="1600" u="sng" dirty="0">
                <a:solidFill>
                  <a:srgbClr val="0000FF"/>
                </a:solidFill>
              </a:rPr>
              <a:t>https://horde.opf.slu.cz.</a:t>
            </a:r>
            <a:endParaRPr lang="cs-CZ" sz="1600" dirty="0"/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hlavních stánkách </a:t>
            </a:r>
            <a:r>
              <a:rPr lang="cs-CZ" sz="1600" u="sng" dirty="0">
                <a:solidFill>
                  <a:srgbClr val="0000FF"/>
                </a:solidFill>
                <a:hlinkClick r:id="rId3"/>
              </a:rPr>
              <a:t>www.opf.slu.cz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přihlášení v Menu pro studenty: E-mail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707654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Vyplnění předmětu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zkrácený název problému, čeho se email týká.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Oslovení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začíná adresným oslovením, které směřuje k adresátovi uvedenému v hlavičce řádku „Komu“.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 poslat email v kopii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kopii (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píšeme adresy osob, jimž chceme dát email na vědomí.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Stručnost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20 – 25 řádků, to nejdůležitější do prvního odstavce.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Všechno navíc do přílohy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chcete myšlenky z těla emailu rozvést, napište je do přílohy. Pokud přikládáte přílohu, vždy na ni upozorněte ve zprávě.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Rozloučit a podepsat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podpis lze nastavit i automaticky (následující snímek).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Odpověď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pokud Váš předchozí problém nebyl vyřešen, je vhodné napsat email v odpovědi, nikoliv novou zprávu.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emailování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Automatický podpis –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vytvořením se bude automaticky zapisovat na konec emailu při vytvoření nové zprávy.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najdete zde: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https://uit.opf.slu.cz/horde/podpis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Zkrácený postup: po přihlášení do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vybereme Ozubené kolečko (= Nastavení) &gt; Pošta &gt; Všeobecné informace &gt; Osobní informace a vyplnit „Váš podpis“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 vyplnění:	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6584 – Jan Novák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r., Bc., prezenční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Obor: Manažerská informatika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aktualizovat podpis při postupu do dalšího ročníku !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5" y="1239950"/>
            <a:ext cx="3973044" cy="228371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725414" y="4155926"/>
            <a:ext cx="280831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IS SU – přihlašovací okno, obrázek 1</a:t>
            </a:r>
          </a:p>
          <a:p>
            <a:pPr marL="0" indent="0">
              <a:buNone/>
            </a:pP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Portál IS SU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20072" y="987574"/>
            <a:ext cx="2448272" cy="328677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IS SU se přihlašujete CRO identitou.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Jestliže, máte více studií, máte jedno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 přihlášení se přepínáte mezi ostatními studii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(vpravo nahoře). 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813625" y="3618648"/>
            <a:ext cx="1315945" cy="537278"/>
          </a:xfrm>
          <a:prstGeom prst="wedgeRectCallout">
            <a:avLst>
              <a:gd name="adj1" fmla="val 62076"/>
              <a:gd name="adj2" fmla="val -2622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Přihlášení do IS SU</a:t>
            </a:r>
          </a:p>
        </p:txBody>
      </p:sp>
    </p:spTree>
    <p:extLst>
      <p:ext uri="{BB962C8B-B14F-4D97-AF65-F5344CB8AC3E}">
        <p14:creationId xmlns:p14="http://schemas.microsoft.com/office/powerpoint/2010/main" val="144915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91630"/>
            <a:ext cx="8280920" cy="27953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rozděleno na jednotlivé semestry s názvy: zima + kalendářní rok a léto + kalendářní rok, např. současné období: zima 2019, budoucí období: léto 2020.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Nápověda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součástí IS SU nacházející se v zápatí stránky. V případě kliku na nápovědu na hlavní stránce se objeví nápověda sestavená podle rolí. V případě, že klik na nápovědu se provede během práce v IS SU automaticky se dostanete na nápovědu vztahující se k danému tématu. V IS SU se u některých úkonů vyskytuje ikona nápovědy        , jejímž rozbalením získáte bližší informace.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lepší orientaci je nejlepší používání vyhledávacích polí (ikona lupy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Odhlášení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při ukončení práce je nutné se odhlásit viz. obrázek zavření počítače nebo vypnutí počítače Vás neodhlásí.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62408"/>
            <a:ext cx="8064896" cy="697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Všeobecné informace a doporučení k používání IS SU, najdete zde: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https://uit.opf.slu.cz/vseobecne_info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43758"/>
            <a:ext cx="216024" cy="23762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02315"/>
            <a:ext cx="2160240" cy="86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225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2082</Words>
  <Application>Microsoft Office PowerPoint</Application>
  <PresentationFormat>Předvádění na obrazovce (16:9)</PresentationFormat>
  <Paragraphs>258</Paragraphs>
  <Slides>22</Slides>
  <Notes>16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Wingdings</vt:lpstr>
      <vt:lpstr>SLU</vt:lpstr>
      <vt:lpstr>Informace ÚIT studentům prvních ročníků</vt:lpstr>
      <vt:lpstr>Umístění prezentace</vt:lpstr>
      <vt:lpstr>Informační systémy na OPF v Karviné</vt:lpstr>
      <vt:lpstr>Systém jednotného přihlášení</vt:lpstr>
      <vt:lpstr>Horde (fakultní email)</vt:lpstr>
      <vt:lpstr>Horde (fakultní email)</vt:lpstr>
      <vt:lpstr>Horde (fakultní email)</vt:lpstr>
      <vt:lpstr>Portál IS SU</vt:lpstr>
      <vt:lpstr>IS SU</vt:lpstr>
      <vt:lpstr>IS SU</vt:lpstr>
      <vt:lpstr>IS SU</vt:lpstr>
      <vt:lpstr>IS SU</vt:lpstr>
      <vt:lpstr>IS SU</vt:lpstr>
      <vt:lpstr>Tisky</vt:lpstr>
      <vt:lpstr>Možnosti přihlašování do počítačové sítě</vt:lpstr>
      <vt:lpstr>Bezdrátové připojení pomocí Eduroam</vt:lpstr>
      <vt:lpstr>Kolejní a stravovací systém ISKaM</vt:lpstr>
      <vt:lpstr>Knihovna</vt:lpstr>
      <vt:lpstr>Studentský průkaz ve formě čipové karty</vt:lpstr>
      <vt:lpstr>Web SU OPF v Karviné</vt:lpstr>
      <vt:lpstr>Web SU OPF v Karviné</vt:lpstr>
      <vt:lpstr>Seznam informačních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171</cp:revision>
  <cp:lastPrinted>2016-10-07T12:56:33Z</cp:lastPrinted>
  <dcterms:created xsi:type="dcterms:W3CDTF">2016-07-06T15:42:34Z</dcterms:created>
  <dcterms:modified xsi:type="dcterms:W3CDTF">2019-09-29T08:45:02Z</dcterms:modified>
</cp:coreProperties>
</file>